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2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b07eff3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误认为单晶体在各个物理性质上都是各向异性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fc4626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晶体与非晶体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0de35e7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晶体的微观结构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07eff3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误认为单晶体在各个物理性质上都是各向异性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3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1_1#16f05765c?vop=1&amp;vop=1&amp;pid=8fc462640&amp;color=0,0,0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关键点拨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晶体在熔化过程中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,温度不变,温度是分子平均动能的标志,故分子平均动能不变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；但是因为要破坏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晶体的空间点阵结构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,分子势能增大,内能增大.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b74061b10?vop=1&amp;pid=30de35e72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[黑龙江哈尔滨九中2025高二下期中]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白磷在高温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、高压环境下可以转化为一种新型二维半导体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——黑磷，图为黑磷微观结构，其原子以一定的规则有序排列.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12_2#b74061b10?vop=1&amp;pid=30de35e7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33672" y="1951677"/>
            <a:ext cx="3730752" cy="235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13_1#b74061b10.bracket?vop=1&amp;pid=30de35e72&amp;color=0,0,0&amp;vpa=4&amp;vtp=1"/>
          <p:cNvSpPr/>
          <p:nvPr/>
        </p:nvSpPr>
        <p:spPr>
          <a:xfrm>
            <a:off x="10423589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5_BD.12_3#b74061b10.choices?vop=1&amp;pid=30de35e72&amp;color=0,0,0&amp;vtp=1&amp;bbb=1"/>
          <p:cNvSpPr/>
          <p:nvPr/>
        </p:nvSpPr>
        <p:spPr>
          <a:xfrm>
            <a:off x="722376" y="444087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.黑磷是非晶体材料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.黑磷熔化过程中温度不变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C.黑磷中每个分子都是固定不动的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.黑磷分子在不同方向的导热性一定不同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b74061b10?vop=1&amp;vop=1&amp;pid=30de35e72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根据题图可知,黑磷的微观结构呈现空间上规则排列,具有空间上的周期性,属于晶体材料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而黑磷具有固定的熔点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,熔化过程中温度不变,A错误,B正确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；组成物质的分子总是在做无规则热运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,C错误；黑磷具有各向异性,但不一定体现在导热性上,D错误.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926096169?vop=1&amp;pid=30de35e72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关于下列四幅图中所涉及的晶体微观结构及其解释的论述中，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926096169.bracket?vop=1&amp;pid=30de35e72&amp;color=0,0,0&amp;vpa=5&amp;vtp=1&amp;bbb=1"/>
          <p:cNvSpPr/>
          <p:nvPr/>
        </p:nvSpPr>
        <p:spPr>
          <a:xfrm>
            <a:off x="10315639" y="969265"/>
            <a:ext cx="5588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p:pic>
        <p:nvPicPr>
          <p:cNvPr id="4" name="QC_5_BD.15_3#926096169?htil=1&amp;vop=1&amp;pid=30de35e7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54480" y="1511300"/>
            <a:ext cx="1024128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15_4#926096169?htil=1&amp;vop=1&amp;pid=30de35e7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69664" y="1511300"/>
            <a:ext cx="1170432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15_5#926096169?htil=1&amp;vop=1&amp;pid=30de35e7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9712" y="1511300"/>
            <a:ext cx="1197864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15_6#926096169?htil=1&amp;vop=1&amp;pid=30de35e7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46336" y="1511300"/>
            <a:ext cx="1152144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5_BD.15_7#926096169.choices?vop=1&amp;pid=30de35e72&amp;color=0,0,0&amp;vtp=1&amp;bbb=1&amp;hb=1"/>
          <p:cNvSpPr/>
          <p:nvPr/>
        </p:nvSpPr>
        <p:spPr>
          <a:xfrm>
            <a:off x="722376" y="2908300"/>
            <a:ext cx="10753344" cy="2710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A.图甲中，晶体中沿不同的方向上微粒排列的情况不同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，故晶体在不同的方向上会表现出不同的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物理性质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.图乙为金刚石中碳原子形成的一种紧密结构，相互之间作用力很强，所以金刚石十分坚硬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制造玻璃刀和钻头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.图丙为食盐晶体的点阵结构，晶体的许多特性都与点阵结构有关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.图丁为雪花的微观结构，雪花是晶体，当雪化成水后，水也是晶体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1#926096169?vop=1&amp;vop=1&amp;pid=30de35e72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题图甲中，晶体中沿不同的方向上微粒排列的情况不同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,故晶体在不同的方向上会表现出不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同的物理性质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,A正确；题图乙为石墨的微观结构,B错误；题图丙为食盐晶体的点阵结构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,晶体的许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多特性都与点阵结构有关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,C正确；题图丁为雪花的微观结构,雪花有规则的几何形状,是晶体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,当雪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化成水后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,具有流动性,是液体而不再是固体,D错误.本题选不正确的，故选B、D.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8_1#5dd9a9d74?vop=1&amp;pid=b07eff316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6.关于晶体和非晶体，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9_1#5dd9a9d74.bracket?vop=1&amp;pid=b07eff316&amp;color=0,0,0&amp;vpa=6&amp;vtp=1"/>
          <p:cNvSpPr/>
          <p:nvPr/>
        </p:nvSpPr>
        <p:spPr>
          <a:xfrm>
            <a:off x="5451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8_2#5dd9a9d74.choices?vop=1&amp;pid=b07eff316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A.可以根据各向同性或各向异性来鉴别晶体和非晶体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.一块均匀薄片，沿各个方向对它施加拉力，发现其强度一样，则此薄片一定是非晶体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.一个固体球，如果沿其各条直径方向的导电性能不同，则该球一定是单晶体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.一块晶体，若其各个方向的导热性能相同，则一定是多晶体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0_1#5dd9a9d74?vop=1&amp;vop=1&amp;pid=b07eff316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表现出各向同性的可以是多晶体,也可以是非晶体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,并且单晶体的某些物理性质也表现出各向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,不能根据各向异性或各向同性来鉴别晶体和非晶体,故A错误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；沿各个方向对一块均匀薄片施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加拉力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,发现其强度一样,力学性质表现出各向同性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,但并不能判断出其他物理性质是否也具有各向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,则薄片可能是非晶体,也可能是多晶体,还可能是单晶体,故B错误；一个固体球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,如果沿其各条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直径方向的导电性能不同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,即具有各向异性,则该球一定是单晶体,故C正确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；单晶体具有各向异性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,仅指某些物理性质,并不是所有的物理性质都是各向异性的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,故当晶体某一物理性质显示各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向同性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,并不意味着该晶体一定不是单晶体,故D错误.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21_1#5dd9a9d74?vop=1&amp;vop=1&amp;pid=b07eff316&amp;color=0,0,0&amp;vtp=1&amp;bt=1&amp;bbb=1&amp;hb=1"/>
          <p:cNvSpPr/>
          <p:nvPr/>
        </p:nvSpPr>
        <p:spPr>
          <a:xfrm>
            <a:off x="722376" y="969264"/>
            <a:ext cx="10753344" cy="3612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易错分析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通常说的物理性质包括弹性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、硬度、导热性、导电性、对光的折射率等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.单晶体的各向异性是指单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晶体在不同方向上物理性质不同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,也就是沿不同方向去测试晶体的物理性能时测量结果不同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.但同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时要注意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,单晶体的各向异性,不是说每种单晶体都能在各种物理性质上表现出各向异性.例如,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云母、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石膏在导热性上表现出各向异性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,即在不同方向上传热的快慢不同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；方铅矿晶体在导电性能上表现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出显著的各向异性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,即沿不同方向的电阻率不同；立方铜晶体在弹性上表现出显著的各向异性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沿不同方向的弹性不同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；方解石晶体在对光的折射能力上表现出显著的各向异性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,即沿不同方向的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折射率不同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15d1b43ab.fixed?pid=49bc3cd93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15d1b43ab.fixed?pid=49bc3cd93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第4节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固体</a:t>
            </a:r>
            <a:endParaRPr lang="en-US" altLang="zh-CN" sz="4400" dirty="0"/>
          </a:p>
        </p:txBody>
      </p:sp>
      <p:pic>
        <p:nvPicPr>
          <p:cNvPr id="4" name="C_3#15d1b43ab.fixed?pid=49bc3cd9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15d1b43ab.fixed?pid=49bc3cd93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1d540986c?vop=1&amp;pid=8fc462640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1.关于晶体和非晶体，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1d540986c.bracket?vop=1&amp;pid=8fc462640&amp;color=0,0,0&amp;vpa=1&amp;vtp=1"/>
          <p:cNvSpPr/>
          <p:nvPr/>
        </p:nvSpPr>
        <p:spPr>
          <a:xfrm>
            <a:off x="5451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_2#1d540986c.choices?vop=1&amp;pid=8fc462640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A.天上飘下的雪花是晶体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.晶体和非晶体都有固定的熔点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.金属没有规则外形，所以是非晶体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.普通的玻璃可以划成若干个正方体，所以玻璃是晶体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1d540986c?vop=1&amp;vop=1&amp;pid=8fc462640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天上飘下的雪花是由水蒸气凝华形成的,属于晶体,故A正确；晶体有固定的熔点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,非晶体没有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固定的熔点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,故B错误；判断物体是否是晶体,不是看物体的形态,而是看有无确定的熔点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,金属没有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规则外形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,但有固定的熔点,属于晶体,玻璃可以划成若干个正方体,但没有固定的熔点,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属于非晶体,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C、D错误.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4_1#1d540986c?vop=1&amp;vop=1&amp;pid=8fc462640&amp;color=0,0,0&amp;vtp=1&amp;bt=1&amp;bbb=1&amp;hb=1"/>
          <p:cNvSpPr/>
          <p:nvPr/>
        </p:nvSpPr>
        <p:spPr>
          <a:xfrm>
            <a:off x="722376" y="969264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关键点拨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1）晶体和非晶体的区别主要表现在有无确定的熔点,而不是是否有规则的几何形状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,单晶体有规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则的几何形状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,但多晶体和非晶体都没有规则的几何形状.（2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）有的物质在不同条件下能够形成不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同的晶体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,同一物质可能以晶体和非晶体两种不同的形态出现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,有些非晶体在一定条件下可以转化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为晶体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68c4a6756?vop=1&amp;pid=8fc462640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[山东烟台2024高二下月考]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在甲、乙、丙三种固体薄片上涂蜡，由烧热的针接触其上一点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熔化的范围如图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1所示，而甲、乙、丙三种固体在熔化过程中温度随加热时间变化的关系如图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以下说法可能正确的是(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68c4a6756.bracket?vop=1&amp;pid=8fc462640&amp;color=0,0,0&amp;vpa=2&amp;vtp=1"/>
          <p:cNvSpPr/>
          <p:nvPr/>
        </p:nvSpPr>
        <p:spPr>
          <a:xfrm>
            <a:off x="3957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5_3#68c4a6756?iti=1&amp;htil=1&amp;vop=1&amp;pid=8fc46264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48256" y="2408877"/>
            <a:ext cx="2724912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5_4#68c4a6756?iti=2&amp;htil=1&amp;vop=1&amp;pid=8fc46264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02168" y="2591757"/>
            <a:ext cx="1170432" cy="8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5_5#68c4a6756?iti=1&amp;htil=1&amp;vop=1&amp;pid=8fc462640&amp;color=0,0,0&amp;vtp=1&amp;bbb=1"/>
          <p:cNvSpPr/>
          <p:nvPr/>
        </p:nvSpPr>
        <p:spPr>
          <a:xfrm>
            <a:off x="3180524" y="3614869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5_BD.5_6#68c4a6756?iti=2&amp;htil=1&amp;vop=1&amp;pid=8fc462640&amp;color=0,0,0&amp;vtp=1&amp;bbb=1"/>
          <p:cNvSpPr/>
          <p:nvPr/>
        </p:nvSpPr>
        <p:spPr>
          <a:xfrm>
            <a:off x="8557197" y="3614869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p:sp>
        <p:nvSpPr>
          <p:cNvPr id="8" name="QC_5_BD.5_7#68c4a6756.choices?vop=1&amp;pid=8fc462640&amp;color=0,0,0&amp;vtp=1&amp;bbb=1"/>
          <p:cNvSpPr/>
          <p:nvPr/>
        </p:nvSpPr>
        <p:spPr>
          <a:xfrm>
            <a:off x="722376" y="4083118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A.甲、乙为非晶体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，丙是晶体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.甲、乙为晶体，丙是非晶体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.甲、丙为非晶体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，乙是晶体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.甲为多晶体，乙为非晶体，丙为单晶体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68c4a6756?vop=1&amp;vop=1&amp;pid=8fc462640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由题图1可知,甲、乙表现为各向同性,丙表现为各向异性；由题图2可知,甲、丙有固定熔点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,乙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无固定熔点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,所以甲、丙为晶体,乙为非晶体,其中甲可能为多晶体,也可能为单晶体,丙为单晶体,D正确.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16f05765c?vop=1&amp;pid=8fc462640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[江苏徐州二中2025高二下期中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]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图甲和图乙显示的分别是天然石英和天然石英熔化后再凝固而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成的石英玻璃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可判断(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16f05765c.bracket?vop=1&amp;pid=8fc462640&amp;color=0,0,0&amp;vpa=3&amp;vtp=1"/>
          <p:cNvSpPr/>
          <p:nvPr/>
        </p:nvSpPr>
        <p:spPr>
          <a:xfrm>
            <a:off x="3462401" y="1410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8_3#16f05765c?iti=3&amp;htil=1&amp;vop=1&amp;pid=8fc46264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0944" y="1969965"/>
            <a:ext cx="859536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8_4#16f05765c?iti=4&amp;htil=1&amp;vop=1&amp;pid=8fc46264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6992" y="1951677"/>
            <a:ext cx="1691640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8_5#16f05765c?iti=3&amp;htil=1&amp;vop=1&amp;pid=8fc462640&amp;color=0,0,0&amp;vtp=1"/>
          <p:cNvSpPr/>
          <p:nvPr/>
        </p:nvSpPr>
        <p:spPr>
          <a:xfrm>
            <a:off x="3255137" y="295650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5_BD.8_6#16f05765c?iti=4&amp;htil=1&amp;vop=1&amp;pid=8fc462640&amp;color=0,0,0&amp;vtp=1"/>
          <p:cNvSpPr/>
          <p:nvPr/>
        </p:nvSpPr>
        <p:spPr>
          <a:xfrm>
            <a:off x="8627237" y="295650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8" name="QC_5_BD.8_7#16f05765c.choices?vop=1&amp;pid=8fc462640&amp;color=0,0,0&amp;vtp=1&amp;bbb=1"/>
          <p:cNvSpPr/>
          <p:nvPr/>
        </p:nvSpPr>
        <p:spPr>
          <a:xfrm>
            <a:off x="722376" y="3422718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.天然石英和石英玻璃都是晶体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.天然石英和石英玻璃都是非晶体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.天然石英是晶体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，石英玻璃是非晶体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.天然石英是非晶体，石英玻璃是晶体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16f05765c?vop=1&amp;vop=1&amp;pid=8fc462640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单晶体具有规则的几何外形、固定的熔点和各向异性等特点；多晶体具有固定熔点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，没有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规则的几何外形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，表现为各向同性；非晶体没有规则的几何外形,没有固定熔点,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表现为各向同性.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天然石英有规则的几何外形及固定的熔点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,是单晶体；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而石英玻璃是天然石英熔化后再凝固而成,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没有规则的几何外形和固定熔点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,属于非晶体,所以天然石英是晶体,石英玻璃是非晶体,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C选项符合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.故C正确.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2418</Words>
  <Application>WPS 演示</Application>
  <PresentationFormat>宽屏</PresentationFormat>
  <Paragraphs>118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2025-10-15T03:46:00Z</dcterms:created>
  <dcterms:modified xsi:type="dcterms:W3CDTF">2025-10-22T01:10:26Z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C92BF322C053479EBEC7ADA746E83937_12</vt:lpwstr>
  </property>
  <property fmtid="{D5CDD505-2E9C-101B-9397-08002B2CF9AE}" pid="3" name="KSOProductBuildVer">
    <vt:lpwstr>2052-12.1.0.23125</vt:lpwstr>
  </property>
</Properties>
</file>